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635" r:id="rId2"/>
    <p:sldId id="636" r:id="rId3"/>
    <p:sldId id="637" r:id="rId4"/>
    <p:sldId id="638" r:id="rId5"/>
    <p:sldId id="639" r:id="rId6"/>
    <p:sldId id="640" r:id="rId7"/>
    <p:sldId id="641" r:id="rId8"/>
    <p:sldId id="642" r:id="rId9"/>
    <p:sldId id="643" r:id="rId10"/>
    <p:sldId id="644" r:id="rId11"/>
    <p:sldId id="645" r:id="rId12"/>
    <p:sldId id="646" r:id="rId13"/>
    <p:sldId id="647" r:id="rId14"/>
    <p:sldId id="648" r:id="rId15"/>
    <p:sldId id="649" r:id="rId16"/>
    <p:sldId id="650" r:id="rId17"/>
    <p:sldId id="651" r:id="rId18"/>
    <p:sldId id="652" r:id="rId19"/>
    <p:sldId id="653" r:id="rId20"/>
    <p:sldId id="654" r:id="rId21"/>
    <p:sldId id="655" r:id="rId22"/>
    <p:sldId id="657" r:id="rId23"/>
    <p:sldId id="658" r:id="rId24"/>
    <p:sldId id="659" r:id="rId25"/>
    <p:sldId id="680" r:id="rId26"/>
    <p:sldId id="681" r:id="rId27"/>
    <p:sldId id="660" r:id="rId28"/>
    <p:sldId id="661" r:id="rId29"/>
    <p:sldId id="662" r:id="rId30"/>
    <p:sldId id="663" r:id="rId31"/>
    <p:sldId id="664" r:id="rId32"/>
    <p:sldId id="665" r:id="rId33"/>
    <p:sldId id="666" r:id="rId34"/>
    <p:sldId id="667" r:id="rId35"/>
    <p:sldId id="668" r:id="rId36"/>
    <p:sldId id="669" r:id="rId37"/>
    <p:sldId id="670" r:id="rId38"/>
    <p:sldId id="671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D99"/>
    <a:srgbClr val="E9C5B9"/>
    <a:srgbClr val="DBA08D"/>
    <a:srgbClr val="FFCC00"/>
    <a:srgbClr val="E99D3A"/>
    <a:srgbClr val="F2B800"/>
    <a:srgbClr val="FBCB4D"/>
    <a:srgbClr val="242B3D"/>
    <a:srgbClr val="6274FA"/>
    <a:srgbClr val="26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0" autoAdjust="0"/>
    <p:restoredTop sz="94660"/>
  </p:normalViewPr>
  <p:slideViewPr>
    <p:cSldViewPr snapToGrid="0">
      <p:cViewPr>
        <p:scale>
          <a:sx n="74" d="100"/>
          <a:sy n="74" d="100"/>
        </p:scale>
        <p:origin x="2336" y="136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2021. 4. 20.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swq.co.kr/NovelProject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5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88CFD4-9E44-E144-B751-9E7119600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46DFAA-832C-2C48-B201-670821934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18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DEC185-4E58-4745-8480-B2ED6845D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C28D6E-47AC-6E42-B25E-D1F3DA5B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5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8D3C96-7FCD-3244-A2B5-263C5396B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9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CAC477-F9B2-9842-A61F-13E32FB33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5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1F51D5-BE94-3346-9631-AFD02FB0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2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424392-D88C-EF4E-B7C6-A9118EA0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05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5FF91C-4D86-BA47-82F7-E3D513DA6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" y="0"/>
            <a:ext cx="12174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4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CC307F-9262-B046-9E08-B3ABB8235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3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87336F-E5CA-D444-A484-0F3303E6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2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5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046B7B-F6EE-F140-AC21-AAFDD1BB8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981873-0DE5-D845-9246-E5B658178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3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764183-559B-1248-A9D5-E94A10B60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" y="0"/>
            <a:ext cx="12174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65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CE81A7-D9C5-0F4A-AB0E-821EED5C4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3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C7D8C3-2746-7B4B-9F9A-3A4D7EFF8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" y="0"/>
            <a:ext cx="12174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58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6F473A-840D-E44A-A29C-8DDB3524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72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4D64DBB-C5CB-A345-BA74-256766E61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" y="0"/>
            <a:ext cx="12174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FAB83B-AA22-D947-A0A2-4FEBAEC7C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" y="0"/>
            <a:ext cx="12174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7D1556-08D5-E243-B949-3ED30EFF2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08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34315A-284A-7248-A172-7214746D5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A26C75-5737-D147-8AE8-13B4C2C3D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9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5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B8D537-9BAC-1B4C-BFFC-0BB8DEA9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71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47A762-4A6B-9145-BEC8-D4A1EBD82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42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645309-307D-BE46-8BBD-3DE1AA211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4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FBA6D-C5A0-014F-8870-02BB42C96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66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316927-005C-EC4D-9303-5E59AF2DC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22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5BB739-35E9-EF49-B642-21FDD2E1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33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5B0BAB-3B06-264E-BBE8-189D3ACF9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8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CAA17B-159E-204B-A0B3-FA53DA91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4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BAAFD6-5B0D-7848-AF6F-ED1CBA1CE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40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81226A-72C8-2B4F-8BC2-38057576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67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C9742C-FA7B-574D-BC35-2D5B2B01E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4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6C698A-F34D-BB4B-9E43-5741C888A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4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79ADCF-2686-D74F-B4A5-C9F8FDB8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EA14B1-2485-AA42-A7CE-180F8DCFB66E}"/>
              </a:ext>
            </a:extLst>
          </p:cNvPr>
          <p:cNvSpPr/>
          <p:nvPr/>
        </p:nvSpPr>
        <p:spPr>
          <a:xfrm>
            <a:off x="3889375" y="2208741"/>
            <a:ext cx="2364581" cy="475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4553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0F96D6-FCEF-FD49-8F40-817C2FD59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44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32FF99-93F1-5944-9607-75C5EB332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08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84BCCA-EAF0-3341-91EA-BEA94DD0A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3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EDBDBC-CA02-7746-ABAA-F3259B15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71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4DDE5E-C44C-6A46-BCC8-2E9C6C60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3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8CAE1E-51E0-0640-9457-7A6FFB262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8E2BB2-2E81-7043-AE6F-8ECDCA41A63D}"/>
              </a:ext>
            </a:extLst>
          </p:cNvPr>
          <p:cNvSpPr/>
          <p:nvPr/>
        </p:nvSpPr>
        <p:spPr>
          <a:xfrm>
            <a:off x="4600575" y="2657475"/>
            <a:ext cx="2364581" cy="21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84688-4DAF-5B46-B865-AD62C7FB4D7A}"/>
              </a:ext>
            </a:extLst>
          </p:cNvPr>
          <p:cNvSpPr txBox="1"/>
          <p:nvPr/>
        </p:nvSpPr>
        <p:spPr>
          <a:xfrm>
            <a:off x="4504319" y="2626131"/>
            <a:ext cx="3673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rgbClr val="F49D9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kumimoji="1" lang="en-US" altLang="ko-KR" sz="1200" dirty="0" err="1">
                <a:solidFill>
                  <a:srgbClr val="F49D9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java.swq.co.kr</a:t>
            </a:r>
            <a:r>
              <a:rPr kumimoji="1" lang="en-US" altLang="ko-KR" sz="1200" dirty="0">
                <a:solidFill>
                  <a:srgbClr val="F49D9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kumimoji="1" lang="en-US" altLang="ko-KR" sz="1200" dirty="0" err="1">
                <a:solidFill>
                  <a:srgbClr val="F49D9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NovelProject</a:t>
            </a:r>
            <a:endParaRPr kumimoji="1" lang="ko-KR" altLang="en-US" sz="1200" dirty="0">
              <a:solidFill>
                <a:srgbClr val="F49D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80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80872A-1760-7F4A-AEF7-A34248AD1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3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5C379C-E942-3642-BC30-052913461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1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6C1D88-7B00-B844-B372-52678B74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9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7AE924-65AF-C742-963F-B9988B7A4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0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5F9301-5D2A-174D-B2A4-C55236409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5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4049</TotalTime>
  <Words>11</Words>
  <Application>Microsoft Macintosh PowerPoint</Application>
  <PresentationFormat>와이드스크린</PresentationFormat>
  <Paragraphs>1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Microsoft Office User</cp:lastModifiedBy>
  <cp:revision>625</cp:revision>
  <dcterms:created xsi:type="dcterms:W3CDTF">2018-08-02T07:05:36Z</dcterms:created>
  <dcterms:modified xsi:type="dcterms:W3CDTF">2021-04-20T01:00:53Z</dcterms:modified>
</cp:coreProperties>
</file>